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5.jpeg" ContentType="image/jpeg"/>
  <Override PartName="/ppt/media/image54.jpeg" ContentType="image/jpeg"/>
  <Override PartName="/ppt/media/image52.jpeg" ContentType="image/jpeg"/>
  <Override PartName="/ppt/media/image50.jpeg" ContentType="image/jpeg"/>
  <Override PartName="/ppt/media/image48.jpeg" ContentType="image/jpeg"/>
  <Override PartName="/ppt/media/image47.jpeg" ContentType="image/jpeg"/>
  <Override PartName="/ppt/media/image22.jpeg" ContentType="image/jpeg"/>
  <Override PartName="/ppt/media/image6.jpeg" ContentType="image/jpeg"/>
  <Override PartName="/ppt/media/image21.jpeg" ContentType="image/jpeg"/>
  <Override PartName="/ppt/media/image16.jpeg" ContentType="image/jpeg"/>
  <Override PartName="/ppt/media/image46.jpeg" ContentType="image/jpeg"/>
  <Override PartName="/ppt/media/image15.jpeg" ContentType="image/jpeg"/>
  <Override PartName="/ppt/media/image14.jpeg" ContentType="image/jpeg"/>
  <Override PartName="/ppt/media/image44.jpeg" ContentType="image/jpeg"/>
  <Override PartName="/ppt/media/image56.jpeg" ContentType="image/jpeg"/>
  <Override PartName="/ppt/media/image13.jpeg" ContentType="image/jpeg"/>
  <Override PartName="/ppt/media/image11.png" ContentType="image/png"/>
  <Override PartName="/ppt/media/image43.jpeg" ContentType="image/jpeg"/>
  <Override PartName="/ppt/media/image39.png" ContentType="image/png"/>
  <Override PartName="/ppt/media/image45.jpeg" ContentType="image/jpeg"/>
  <Override PartName="/ppt/media/image12.png" ContentType="image/png"/>
  <Override PartName="/ppt/media/image41.jpeg" ContentType="image/jpeg"/>
  <Override PartName="/ppt/media/image4.png" ContentType="image/png"/>
  <Override PartName="/ppt/media/image28.jpeg" ContentType="image/jpeg"/>
  <Override PartName="/ppt/media/image20.jpeg" ContentType="image/jpeg"/>
  <Override PartName="/ppt/media/image1.png" ContentType="image/png"/>
  <Override PartName="/ppt/media/image8.jpeg" ContentType="image/jpeg"/>
  <Override PartName="/ppt/media/image24.jpeg" ContentType="image/jpeg"/>
  <Override PartName="/ppt/media/image49.jpeg" ContentType="image/jpeg"/>
  <Override PartName="/ppt/media/image2.png" ContentType="image/png"/>
  <Override PartName="/ppt/media/image17.jpeg" ContentType="image/jpeg"/>
  <Override PartName="/ppt/media/image3.png" ContentType="image/png"/>
  <Override PartName="/ppt/media/image30.jpeg" ContentType="image/jpeg"/>
  <Override PartName="/ppt/media/image7.jpeg" ContentType="image/jpeg"/>
  <Override PartName="/ppt/media/image23.jpeg" ContentType="image/jpeg"/>
  <Override PartName="/ppt/media/image9.jpeg" ContentType="image/jpeg"/>
  <Override PartName="/ppt/media/image25.jpeg" ContentType="image/jpeg"/>
  <Override PartName="/ppt/media/image53.jpeg" ContentType="image/jpeg"/>
  <Override PartName="/ppt/media/image10.jpeg" ContentType="image/jpeg"/>
  <Override PartName="/ppt/media/image35.jpeg" ContentType="image/jpeg"/>
  <Override PartName="/ppt/media/image26.jpeg" ContentType="image/jpeg"/>
  <Override PartName="/ppt/media/image40.jpeg" ContentType="image/jpeg"/>
  <Override PartName="/ppt/media/image27.jpeg" ContentType="image/jpeg"/>
  <Override PartName="/ppt/media/image29.jpeg" ContentType="image/jpeg"/>
  <Override PartName="/ppt/media/image18.jpeg" ContentType="image/jpeg"/>
  <Override PartName="/ppt/media/image31.jpeg" ContentType="image/jpeg"/>
  <Override PartName="/ppt/media/image19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6.jpeg" ContentType="image/jpeg"/>
  <Override PartName="/ppt/media/image5.jpeg" ContentType="image/jpeg"/>
  <Override PartName="/ppt/media/image37.jpeg" ContentType="image/jpeg"/>
  <Override PartName="/ppt/media/image42.jpeg" ContentType="image/jpeg"/>
  <Override PartName="/ppt/media/image51.jpeg" ContentType="image/jpeg"/>
  <Override PartName="/ppt/media/image38.jpeg" ContentType="image/jpe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2543400" y="2160360"/>
            <a:ext cx="4863240" cy="388044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2543400" y="2160360"/>
            <a:ext cx="4863240" cy="3880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543400" y="2160360"/>
            <a:ext cx="4863240" cy="38804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543400" y="2160360"/>
            <a:ext cx="4863240" cy="3880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rIns="0" tIns="0" bIns="0"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-7920"/>
            <a:ext cx="863280" cy="5697720"/>
          </a:xfrm>
          <a:custGeom>
            <a:avLst/>
            <a:gdLst/>
            <a:ahLst/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Line 12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Line 13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1506960" y="2404440"/>
            <a:ext cx="7766640" cy="164592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s-ES" sz="54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Haga clic para modificar el estilo de título del patrón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6/6/19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PlaceHolder 23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DAB4750-49CA-4F06-8A1D-31E27AB07172}" type="slidenum">
              <a:rPr b="0" lang="en-US" sz="9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  <a:endParaRPr b="0" lang="es-E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  <a:endParaRPr b="0" lang="es-E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  <a:endParaRPr b="0" lang="es-E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  <a:endParaRPr b="0" lang="es-E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</a:t>
            </a:r>
            <a:endParaRPr b="0" lang="es-E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0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PlaceHolder 1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s-ES" sz="36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Haga clic para modificar el estilo de título del patrón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0" name="PlaceHolder 1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LevelHaga clic para modificar el estilo de texto del patrón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Segundo nivel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2" marL="1143000" indent="-22824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Tercer nivel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3" marL="1600200" indent="-22824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Cuarto nivel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4" marL="2057400" indent="-22824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Quinto nivel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1" name="PlaceHolder 13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6/6/19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" name="PlaceHolder 14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" name="PlaceHolder 15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0C421FC-87D5-4467-B766-C0B31E0A0964}" type="slidenum">
              <a:rPr b="0" lang="en-US" sz="9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jpe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image" Target="../media/image46.jpe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image" Target="../media/image55.jpe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831240" y="237600"/>
            <a:ext cx="8561160" cy="2494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s-ES" sz="72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Automatic Polishing Machine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700560" y="2863440"/>
            <a:ext cx="8561160" cy="3822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Author: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Marcos Martínez Roig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Institution: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Instituto de Física Corpuscular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E-mail: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Marcos.martinez@ific.uv.es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22" descr=""/>
          <p:cNvPicPr/>
          <p:nvPr/>
        </p:nvPicPr>
        <p:blipFill>
          <a:blip r:embed="rId1"/>
          <a:stretch/>
        </p:blipFill>
        <p:spPr>
          <a:xfrm>
            <a:off x="10087560" y="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09080" y="9072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Metalic box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54" name="Imagen 4" descr=""/>
          <p:cNvPicPr/>
          <p:nvPr/>
        </p:nvPicPr>
        <p:blipFill>
          <a:blip r:embed="rId1"/>
          <a:srcRect l="431" t="15678" r="589" b="7207"/>
          <a:stretch/>
        </p:blipFill>
        <p:spPr>
          <a:xfrm>
            <a:off x="994680" y="1304640"/>
            <a:ext cx="5090760" cy="528840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994680" y="6662520"/>
            <a:ext cx="4911840" cy="1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6" name="CustomShape 3"/>
          <p:cNvSpPr/>
          <p:nvPr/>
        </p:nvSpPr>
        <p:spPr>
          <a:xfrm flipH="1">
            <a:off x="846360" y="1429560"/>
            <a:ext cx="36720" cy="489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0" y="3843720"/>
            <a:ext cx="1099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16cm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2900880" y="6258600"/>
            <a:ext cx="1099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16 cm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 flipH="1">
            <a:off x="3886200" y="2693880"/>
            <a:ext cx="34560" cy="171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0" name="CustomShape 7"/>
          <p:cNvSpPr/>
          <p:nvPr/>
        </p:nvSpPr>
        <p:spPr>
          <a:xfrm flipH="1">
            <a:off x="2400480" y="2562840"/>
            <a:ext cx="133812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1" name="CustomShape 8"/>
          <p:cNvSpPr/>
          <p:nvPr/>
        </p:nvSpPr>
        <p:spPr>
          <a:xfrm>
            <a:off x="2614320" y="2020320"/>
            <a:ext cx="1099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5,7 cm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9"/>
          <p:cNvSpPr/>
          <p:nvPr/>
        </p:nvSpPr>
        <p:spPr>
          <a:xfrm>
            <a:off x="3914280" y="3470400"/>
            <a:ext cx="1099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7,8 cm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10"/>
          <p:cNvSpPr/>
          <p:nvPr/>
        </p:nvSpPr>
        <p:spPr>
          <a:xfrm flipH="1">
            <a:off x="5800680" y="2562840"/>
            <a:ext cx="104760" cy="255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4" name="CustomShape 11"/>
          <p:cNvSpPr/>
          <p:nvPr/>
        </p:nvSpPr>
        <p:spPr>
          <a:xfrm flipH="1" flipV="1">
            <a:off x="5005800" y="2286720"/>
            <a:ext cx="847080" cy="6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5" name="CustomShape 12"/>
          <p:cNvSpPr/>
          <p:nvPr/>
        </p:nvSpPr>
        <p:spPr>
          <a:xfrm>
            <a:off x="4897440" y="1717920"/>
            <a:ext cx="1099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2,5 cm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3"/>
          <p:cNvSpPr/>
          <p:nvPr/>
        </p:nvSpPr>
        <p:spPr>
          <a:xfrm>
            <a:off x="5908680" y="3839760"/>
            <a:ext cx="1099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8 cm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Imagen 45" descr=""/>
          <p:cNvPicPr/>
          <p:nvPr/>
        </p:nvPicPr>
        <p:blipFill>
          <a:blip r:embed="rId2"/>
          <a:srcRect l="34897" t="30998" r="20176" b="9266"/>
          <a:stretch/>
        </p:blipFill>
        <p:spPr>
          <a:xfrm>
            <a:off x="6784560" y="1513440"/>
            <a:ext cx="5036400" cy="5022000"/>
          </a:xfrm>
          <a:prstGeom prst="rect">
            <a:avLst/>
          </a:prstGeom>
          <a:ln>
            <a:noFill/>
          </a:ln>
        </p:spPr>
      </p:pic>
      <p:sp>
        <p:nvSpPr>
          <p:cNvPr id="168" name="TextShape 14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69" name="CustomShape 15"/>
          <p:cNvSpPr/>
          <p:nvPr/>
        </p:nvSpPr>
        <p:spPr>
          <a:xfrm>
            <a:off x="9946800" y="1199520"/>
            <a:ext cx="541080" cy="186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70" name="CustomShape 16"/>
          <p:cNvSpPr/>
          <p:nvPr/>
        </p:nvSpPr>
        <p:spPr>
          <a:xfrm>
            <a:off x="9156960" y="769320"/>
            <a:ext cx="229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Copper piece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22" descr=""/>
          <p:cNvPicPr/>
          <p:nvPr/>
        </p:nvPicPr>
        <p:blipFill>
          <a:blip r:embed="rId3"/>
          <a:stretch/>
        </p:blipFill>
        <p:spPr>
          <a:xfrm>
            <a:off x="10789920" y="360"/>
            <a:ext cx="1402200" cy="79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56760" y="6552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Motors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356760" y="129384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NEMA ST4209S1404A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74" name="Imagen 2" descr=""/>
          <p:cNvPicPr/>
          <p:nvPr/>
        </p:nvPicPr>
        <p:blipFill>
          <a:blip r:embed="rId1"/>
          <a:stretch/>
        </p:blipFill>
        <p:spPr>
          <a:xfrm rot="5400000">
            <a:off x="1496520" y="878040"/>
            <a:ext cx="5017680" cy="6690240"/>
          </a:xfrm>
          <a:prstGeom prst="rect">
            <a:avLst/>
          </a:prstGeom>
          <a:ln>
            <a:noFill/>
          </a:ln>
        </p:spPr>
      </p:pic>
      <p:pic>
        <p:nvPicPr>
          <p:cNvPr id="175" name="Imagen 4" descr=""/>
          <p:cNvPicPr/>
          <p:nvPr/>
        </p:nvPicPr>
        <p:blipFill>
          <a:blip r:embed="rId2"/>
          <a:srcRect l="35843" t="28056" r="2287" b="11863"/>
          <a:stretch/>
        </p:blipFill>
        <p:spPr>
          <a:xfrm rot="16200000">
            <a:off x="8163000" y="1805400"/>
            <a:ext cx="3182400" cy="4120200"/>
          </a:xfrm>
          <a:prstGeom prst="rect">
            <a:avLst/>
          </a:prstGeom>
          <a:ln>
            <a:noFill/>
          </a:ln>
        </p:spPr>
      </p:pic>
      <p:pic>
        <p:nvPicPr>
          <p:cNvPr id="176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214200" y="1702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Switch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78" name="Marcador de contenido 2" descr=""/>
          <p:cNvPicPr/>
          <p:nvPr/>
        </p:nvPicPr>
        <p:blipFill>
          <a:blip r:embed="rId1"/>
          <a:srcRect l="22255" t="22049" r="10031" b="25025"/>
          <a:stretch/>
        </p:blipFill>
        <p:spPr>
          <a:xfrm rot="16200000">
            <a:off x="1545480" y="2316960"/>
            <a:ext cx="2905200" cy="3027600"/>
          </a:xfrm>
          <a:prstGeom prst="rect">
            <a:avLst/>
          </a:prstGeom>
          <a:ln>
            <a:noFill/>
          </a:ln>
        </p:spPr>
      </p:pic>
      <p:pic>
        <p:nvPicPr>
          <p:cNvPr id="179" name="Imagen 4" descr=""/>
          <p:cNvPicPr/>
          <p:nvPr/>
        </p:nvPicPr>
        <p:blipFill>
          <a:blip r:embed="rId2"/>
          <a:srcRect l="1899" t="26325" r="7134" b="5802"/>
          <a:stretch/>
        </p:blipFill>
        <p:spPr>
          <a:xfrm rot="16200000">
            <a:off x="5759640" y="1503360"/>
            <a:ext cx="4678560" cy="4654800"/>
          </a:xfrm>
          <a:prstGeom prst="rect">
            <a:avLst/>
          </a:prstGeom>
          <a:ln>
            <a:noFill/>
          </a:ln>
        </p:spPr>
      </p:pic>
      <p:pic>
        <p:nvPicPr>
          <p:cNvPr id="180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214200" y="1702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3D pieces for Switchs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82" name="Imagen 5" descr=""/>
          <p:cNvPicPr/>
          <p:nvPr/>
        </p:nvPicPr>
        <p:blipFill>
          <a:blip r:embed="rId1"/>
          <a:srcRect l="4372" t="16107" r="3550" b="28835"/>
          <a:stretch/>
        </p:blipFill>
        <p:spPr>
          <a:xfrm rot="10800000">
            <a:off x="5337720" y="5272200"/>
            <a:ext cx="4897800" cy="2196720"/>
          </a:xfrm>
          <a:prstGeom prst="rect">
            <a:avLst/>
          </a:prstGeom>
          <a:ln>
            <a:noFill/>
          </a:ln>
        </p:spPr>
      </p:pic>
      <p:pic>
        <p:nvPicPr>
          <p:cNvPr id="183" name="Imagen 6" descr=""/>
          <p:cNvPicPr/>
          <p:nvPr/>
        </p:nvPicPr>
        <p:blipFill>
          <a:blip r:embed="rId2"/>
          <a:srcRect l="33767" t="18704" r="11981" b="1124"/>
          <a:stretch/>
        </p:blipFill>
        <p:spPr>
          <a:xfrm rot="16200000">
            <a:off x="7689960" y="-957240"/>
            <a:ext cx="2485800" cy="4897800"/>
          </a:xfrm>
          <a:prstGeom prst="rect">
            <a:avLst/>
          </a:prstGeom>
          <a:ln>
            <a:noFill/>
          </a:ln>
        </p:spPr>
      </p:pic>
      <p:pic>
        <p:nvPicPr>
          <p:cNvPr id="184" name="Imagen 7" descr=""/>
          <p:cNvPicPr/>
          <p:nvPr/>
        </p:nvPicPr>
        <p:blipFill>
          <a:blip r:embed="rId3"/>
          <a:srcRect l="34637" t="25458" r="27969" b="18271"/>
          <a:stretch/>
        </p:blipFill>
        <p:spPr>
          <a:xfrm>
            <a:off x="7100640" y="2997720"/>
            <a:ext cx="3419640" cy="385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214200" y="1702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3D pieces for Switchs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86" name="Imagen 2" descr=""/>
          <p:cNvPicPr/>
          <p:nvPr/>
        </p:nvPicPr>
        <p:blipFill>
          <a:blip r:embed="rId1"/>
          <a:stretch/>
        </p:blipFill>
        <p:spPr>
          <a:xfrm>
            <a:off x="4536360" y="1306440"/>
            <a:ext cx="7104960" cy="5328720"/>
          </a:xfrm>
          <a:prstGeom prst="rect">
            <a:avLst/>
          </a:prstGeom>
          <a:ln>
            <a:noFill/>
          </a:ln>
        </p:spPr>
      </p:pic>
      <p:sp>
        <p:nvSpPr>
          <p:cNvPr id="187" name="TextShape 2"/>
          <p:cNvSpPr txBox="1"/>
          <p:nvPr/>
        </p:nvSpPr>
        <p:spPr>
          <a:xfrm>
            <a:off x="380520" y="33415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Hard limits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Homing cycle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88" name="Picture 22" descr=""/>
          <p:cNvPicPr/>
          <p:nvPr/>
        </p:nvPicPr>
        <p:blipFill>
          <a:blip r:embed="rId2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677160" y="609480"/>
            <a:ext cx="8929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Holding fibber piece: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90" name="Marcador de contenido 2" descr=""/>
          <p:cNvPicPr/>
          <p:nvPr/>
        </p:nvPicPr>
        <p:blipFill>
          <a:blip r:embed="rId1"/>
          <a:srcRect l="6343" t="24803" r="5137" b="9116"/>
          <a:stretch/>
        </p:blipFill>
        <p:spPr>
          <a:xfrm>
            <a:off x="7691760" y="2197080"/>
            <a:ext cx="4020120" cy="4001760"/>
          </a:xfrm>
          <a:prstGeom prst="rect">
            <a:avLst/>
          </a:prstGeom>
          <a:ln>
            <a:noFill/>
          </a:ln>
        </p:spPr>
      </p:pic>
      <p:pic>
        <p:nvPicPr>
          <p:cNvPr id="191" name="Imagen 8" descr=""/>
          <p:cNvPicPr/>
          <p:nvPr/>
        </p:nvPicPr>
        <p:blipFill>
          <a:blip r:embed="rId2"/>
          <a:stretch/>
        </p:blipFill>
        <p:spPr>
          <a:xfrm>
            <a:off x="260280" y="2197080"/>
            <a:ext cx="7286400" cy="370476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 flipH="1" flipV="1">
            <a:off x="1579320" y="4690080"/>
            <a:ext cx="11520" cy="46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" name="CustomShape 3"/>
          <p:cNvSpPr/>
          <p:nvPr/>
        </p:nvSpPr>
        <p:spPr>
          <a:xfrm>
            <a:off x="890640" y="4748760"/>
            <a:ext cx="1092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7 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 flipH="1" flipV="1">
            <a:off x="2172600" y="4286880"/>
            <a:ext cx="360" cy="83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5" name="CustomShape 5"/>
          <p:cNvSpPr/>
          <p:nvPr/>
        </p:nvSpPr>
        <p:spPr>
          <a:xfrm>
            <a:off x="2125800" y="4771440"/>
            <a:ext cx="1092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20 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77160" y="609480"/>
            <a:ext cx="8929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Holding fibber piece: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98" name="Marcador de contenido 4" descr=""/>
          <p:cNvPicPr/>
          <p:nvPr/>
        </p:nvPicPr>
        <p:blipFill>
          <a:blip r:embed="rId1"/>
          <a:srcRect l="20686" t="5118" r="4743" b="9219"/>
          <a:stretch/>
        </p:blipFill>
        <p:spPr>
          <a:xfrm>
            <a:off x="6614640" y="2128320"/>
            <a:ext cx="5289840" cy="4557240"/>
          </a:xfrm>
          <a:prstGeom prst="rect">
            <a:avLst/>
          </a:prstGeom>
          <a:ln>
            <a:noFill/>
          </a:ln>
        </p:spPr>
      </p:pic>
      <p:pic>
        <p:nvPicPr>
          <p:cNvPr id="199" name="Imagen 5" descr=""/>
          <p:cNvPicPr/>
          <p:nvPr/>
        </p:nvPicPr>
        <p:blipFill>
          <a:blip r:embed="rId2"/>
          <a:srcRect l="17303" t="8627" r="8152" b="10857"/>
          <a:stretch/>
        </p:blipFill>
        <p:spPr>
          <a:xfrm>
            <a:off x="427680" y="2128320"/>
            <a:ext cx="5771160" cy="467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 flipV="1">
            <a:off x="1757520" y="2718720"/>
            <a:ext cx="2612160" cy="2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2386800" y="2351160"/>
            <a:ext cx="137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8 Holes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1411200" y="2985480"/>
            <a:ext cx="96480" cy="280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3" name="CustomShape 5"/>
          <p:cNvSpPr/>
          <p:nvPr/>
        </p:nvSpPr>
        <p:spPr>
          <a:xfrm>
            <a:off x="532440" y="4021200"/>
            <a:ext cx="137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8 Holes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6410520" y="3795840"/>
            <a:ext cx="137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9 Holes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"/>
          <p:cNvSpPr/>
          <p:nvPr/>
        </p:nvSpPr>
        <p:spPr>
          <a:xfrm flipV="1">
            <a:off x="7671600" y="2495520"/>
            <a:ext cx="2897280" cy="2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6" name="CustomShape 8"/>
          <p:cNvSpPr/>
          <p:nvPr/>
        </p:nvSpPr>
        <p:spPr>
          <a:xfrm>
            <a:off x="8300880" y="2126160"/>
            <a:ext cx="137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9 Holes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9"/>
          <p:cNvSpPr/>
          <p:nvPr/>
        </p:nvSpPr>
        <p:spPr>
          <a:xfrm>
            <a:off x="7469640" y="2743200"/>
            <a:ext cx="360" cy="305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08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677160" y="609480"/>
            <a:ext cx="8929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Holding fibber piece: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10" name="Marcador de contenido 4" descr=""/>
          <p:cNvPicPr/>
          <p:nvPr/>
        </p:nvPicPr>
        <p:blipFill>
          <a:blip r:embed="rId1"/>
          <a:srcRect l="20686" t="5118" r="4743" b="9219"/>
          <a:stretch/>
        </p:blipFill>
        <p:spPr>
          <a:xfrm>
            <a:off x="532440" y="2310840"/>
            <a:ext cx="5289840" cy="4557240"/>
          </a:xfrm>
          <a:prstGeom prst="rect">
            <a:avLst/>
          </a:prstGeom>
          <a:ln>
            <a:noFill/>
          </a:ln>
        </p:spPr>
      </p:pic>
      <p:sp>
        <p:nvSpPr>
          <p:cNvPr id="211" name="CustomShape 2"/>
          <p:cNvSpPr/>
          <p:nvPr/>
        </p:nvSpPr>
        <p:spPr>
          <a:xfrm flipV="1">
            <a:off x="1686240" y="2742480"/>
            <a:ext cx="2766600" cy="3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1460520" y="2921400"/>
            <a:ext cx="47160" cy="307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3" name="CustomShape 4"/>
          <p:cNvSpPr/>
          <p:nvPr/>
        </p:nvSpPr>
        <p:spPr>
          <a:xfrm>
            <a:off x="532440" y="3808440"/>
            <a:ext cx="137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9 Holes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2488680" y="2310840"/>
            <a:ext cx="137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9 Holes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Imagen 6" descr=""/>
          <p:cNvPicPr/>
          <p:nvPr/>
        </p:nvPicPr>
        <p:blipFill>
          <a:blip r:embed="rId2"/>
          <a:srcRect l="913" t="13613" r="3002" b="7564"/>
          <a:stretch/>
        </p:blipFill>
        <p:spPr>
          <a:xfrm>
            <a:off x="6711480" y="1806120"/>
            <a:ext cx="4593240" cy="5024520"/>
          </a:xfrm>
          <a:prstGeom prst="rect">
            <a:avLst/>
          </a:prstGeom>
          <a:ln>
            <a:noFill/>
          </a:ln>
        </p:spPr>
      </p:pic>
      <p:sp>
        <p:nvSpPr>
          <p:cNvPr id="216" name="CustomShape 6"/>
          <p:cNvSpPr/>
          <p:nvPr/>
        </p:nvSpPr>
        <p:spPr>
          <a:xfrm>
            <a:off x="9191520" y="2152080"/>
            <a:ext cx="137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10 Holes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6602040" y="4083120"/>
            <a:ext cx="137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10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 flipV="1">
            <a:off x="7671600" y="2495520"/>
            <a:ext cx="2897280" cy="2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9" name="CustomShape 9"/>
          <p:cNvSpPr/>
          <p:nvPr/>
        </p:nvSpPr>
        <p:spPr>
          <a:xfrm>
            <a:off x="7576560" y="2942640"/>
            <a:ext cx="11520" cy="265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20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689040" y="52200"/>
            <a:ext cx="8929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Holding polishing paper piece: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22" name="Imagen 2" descr=""/>
          <p:cNvPicPr/>
          <p:nvPr/>
        </p:nvPicPr>
        <p:blipFill>
          <a:blip r:embed="rId1"/>
          <a:stretch/>
        </p:blipFill>
        <p:spPr>
          <a:xfrm rot="16200000">
            <a:off x="880200" y="1644120"/>
            <a:ext cx="4242960" cy="5657400"/>
          </a:xfrm>
          <a:prstGeom prst="rect">
            <a:avLst/>
          </a:prstGeom>
          <a:ln>
            <a:noFill/>
          </a:ln>
        </p:spPr>
      </p:pic>
      <p:pic>
        <p:nvPicPr>
          <p:cNvPr id="223" name="Imagen 3" descr=""/>
          <p:cNvPicPr/>
          <p:nvPr/>
        </p:nvPicPr>
        <p:blipFill>
          <a:blip r:embed="rId2"/>
          <a:srcRect l="6057" t="17492" r="1131" b="1819"/>
          <a:stretch/>
        </p:blipFill>
        <p:spPr>
          <a:xfrm rot="16200000">
            <a:off x="6697440" y="1704240"/>
            <a:ext cx="4773600" cy="5533560"/>
          </a:xfrm>
          <a:prstGeom prst="rect">
            <a:avLst/>
          </a:prstGeom>
          <a:ln>
            <a:noFill/>
          </a:ln>
        </p:spPr>
      </p:pic>
      <p:pic>
        <p:nvPicPr>
          <p:cNvPr id="224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689040" y="52200"/>
            <a:ext cx="8929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Holding polishing paper piece: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26" name="Imagen 3" descr=""/>
          <p:cNvPicPr/>
          <p:nvPr/>
        </p:nvPicPr>
        <p:blipFill>
          <a:blip r:embed="rId1"/>
          <a:srcRect l="6057" t="17492" r="1131" b="1819"/>
          <a:stretch/>
        </p:blipFill>
        <p:spPr>
          <a:xfrm rot="16200000">
            <a:off x="1032480" y="1987920"/>
            <a:ext cx="4312800" cy="4999680"/>
          </a:xfrm>
          <a:prstGeom prst="rect">
            <a:avLst/>
          </a:prstGeom>
          <a:ln>
            <a:noFill/>
          </a:ln>
        </p:spPr>
      </p:pic>
      <p:pic>
        <p:nvPicPr>
          <p:cNvPr id="227" name="Imagen 4" descr=""/>
          <p:cNvPicPr/>
          <p:nvPr/>
        </p:nvPicPr>
        <p:blipFill>
          <a:blip r:embed="rId2"/>
          <a:srcRect l="3285" t="12470" r="668" b="3550"/>
          <a:stretch/>
        </p:blipFill>
        <p:spPr>
          <a:xfrm rot="16200000">
            <a:off x="6555240" y="1294560"/>
            <a:ext cx="4939920" cy="5759280"/>
          </a:xfrm>
          <a:prstGeom prst="rect">
            <a:avLst/>
          </a:prstGeom>
          <a:ln>
            <a:noFill/>
          </a:ln>
        </p:spPr>
      </p:pic>
      <p:pic>
        <p:nvPicPr>
          <p:cNvPr id="228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Index: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677160" y="2160720"/>
            <a:ext cx="9269640" cy="4412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Polishing Machine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Pieces: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Axis system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Arduino and CNC Shield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GRBL language and Universal Gcode Sender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Drivers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Motors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Switch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Holding fiber piece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Holding polishing paper piece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Tests 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13" name="Picture 22" descr=""/>
          <p:cNvPicPr/>
          <p:nvPr/>
        </p:nvPicPr>
        <p:blipFill>
          <a:blip r:embed="rId1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689040" y="52200"/>
            <a:ext cx="8929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Holding fibber piece: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30" name="Imagen 6" descr=""/>
          <p:cNvPicPr/>
          <p:nvPr/>
        </p:nvPicPr>
        <p:blipFill>
          <a:blip r:embed="rId1"/>
          <a:srcRect l="17322" t="9710" r="9711" b="48652"/>
          <a:stretch/>
        </p:blipFill>
        <p:spPr>
          <a:xfrm>
            <a:off x="2814480" y="1207800"/>
            <a:ext cx="6186600" cy="2647800"/>
          </a:xfrm>
          <a:prstGeom prst="rect">
            <a:avLst/>
          </a:prstGeom>
          <a:ln>
            <a:noFill/>
          </a:ln>
        </p:spPr>
      </p:pic>
      <p:pic>
        <p:nvPicPr>
          <p:cNvPr id="231" name="Imagen 4" descr=""/>
          <p:cNvPicPr/>
          <p:nvPr/>
        </p:nvPicPr>
        <p:blipFill>
          <a:blip r:embed="rId2"/>
          <a:srcRect l="-1861" t="16280" r="0" b="41477"/>
          <a:stretch/>
        </p:blipFill>
        <p:spPr>
          <a:xfrm>
            <a:off x="1251000" y="3960360"/>
            <a:ext cx="9313920" cy="2897280"/>
          </a:xfrm>
          <a:prstGeom prst="rect">
            <a:avLst/>
          </a:prstGeom>
          <a:ln>
            <a:noFill/>
          </a:ln>
        </p:spPr>
      </p:pic>
      <p:pic>
        <p:nvPicPr>
          <p:cNvPr id="232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428040" y="146520"/>
            <a:ext cx="8929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Tests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34" name="Picture 22" descr=""/>
          <p:cNvPicPr/>
          <p:nvPr/>
        </p:nvPicPr>
        <p:blipFill>
          <a:blip r:embed="rId1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restart="whenNotActive" nodeType="interactiveSeq" fill="hold">
                <p:childTnLst>
                  <p:par>
                    <p:cTn id="43" fill="hold">
                      <p:stCondLst/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Polishing Machine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15" name="Marcador de contenido 2" descr=""/>
          <p:cNvPicPr/>
          <p:nvPr/>
        </p:nvPicPr>
        <p:blipFill>
          <a:blip r:embed="rId1"/>
          <a:stretch/>
        </p:blipFill>
        <p:spPr>
          <a:xfrm rot="5400000">
            <a:off x="2950920" y="1125000"/>
            <a:ext cx="4831560" cy="644184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2594880" y="2434320"/>
            <a:ext cx="3373200" cy="2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7" name="CustomShape 3"/>
          <p:cNvSpPr/>
          <p:nvPr/>
        </p:nvSpPr>
        <p:spPr>
          <a:xfrm>
            <a:off x="3937680" y="2089800"/>
            <a:ext cx="103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30 cm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6293880" y="3101400"/>
            <a:ext cx="2009520" cy="3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9" name="CustomShape 5"/>
          <p:cNvSpPr/>
          <p:nvPr/>
        </p:nvSpPr>
        <p:spPr>
          <a:xfrm>
            <a:off x="6932160" y="2718360"/>
            <a:ext cx="103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16 cm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8398440" y="3251160"/>
            <a:ext cx="40680" cy="20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1" name="CustomShape 7"/>
          <p:cNvSpPr/>
          <p:nvPr/>
        </p:nvSpPr>
        <p:spPr>
          <a:xfrm>
            <a:off x="8497440" y="3912840"/>
            <a:ext cx="103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16 cm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2339640" y="2593440"/>
            <a:ext cx="119160" cy="379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3" name="CustomShape 9"/>
          <p:cNvSpPr/>
          <p:nvPr/>
        </p:nvSpPr>
        <p:spPr>
          <a:xfrm>
            <a:off x="1342800" y="3912840"/>
            <a:ext cx="103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35 cm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2" descr=""/>
          <p:cNvPicPr/>
          <p:nvPr/>
        </p:nvPicPr>
        <p:blipFill>
          <a:blip r:embed="rId2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Axis system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26" name="Marcador de contenido 3" descr=""/>
          <p:cNvPicPr/>
          <p:nvPr/>
        </p:nvPicPr>
        <p:blipFill>
          <a:blip r:embed="rId1"/>
          <a:stretch/>
        </p:blipFill>
        <p:spPr>
          <a:xfrm rot="16200000">
            <a:off x="3209400" y="1150920"/>
            <a:ext cx="4678560" cy="623844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 flipH="1">
            <a:off x="4068000" y="4497120"/>
            <a:ext cx="2628360" cy="2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8" name="CustomShape 3"/>
          <p:cNvSpPr/>
          <p:nvPr/>
        </p:nvSpPr>
        <p:spPr>
          <a:xfrm>
            <a:off x="3473280" y="4543560"/>
            <a:ext cx="103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X axis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 flipV="1">
            <a:off x="5383080" y="3219120"/>
            <a:ext cx="360" cy="25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CustomShape 5"/>
          <p:cNvSpPr/>
          <p:nvPr/>
        </p:nvSpPr>
        <p:spPr>
          <a:xfrm>
            <a:off x="4511160" y="2947680"/>
            <a:ext cx="103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Y axis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Picture 22" descr=""/>
          <p:cNvPicPr/>
          <p:nvPr/>
        </p:nvPicPr>
        <p:blipFill>
          <a:blip r:embed="rId2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78920" y="569160"/>
            <a:ext cx="997380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Arduino and CNC Shield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33" name="Marcador de contenido 4" descr=""/>
          <p:cNvPicPr/>
          <p:nvPr/>
        </p:nvPicPr>
        <p:blipFill>
          <a:blip r:embed="rId1"/>
          <a:stretch/>
        </p:blipFill>
        <p:spPr>
          <a:xfrm>
            <a:off x="178920" y="2139120"/>
            <a:ext cx="5677560" cy="4124880"/>
          </a:xfrm>
          <a:prstGeom prst="rect">
            <a:avLst/>
          </a:prstGeom>
          <a:ln>
            <a:noFill/>
          </a:ln>
        </p:spPr>
      </p:pic>
      <p:pic>
        <p:nvPicPr>
          <p:cNvPr id="134" name="Marcador de contenido 4" descr=""/>
          <p:cNvPicPr/>
          <p:nvPr/>
        </p:nvPicPr>
        <p:blipFill>
          <a:blip r:embed="rId2"/>
          <a:stretch/>
        </p:blipFill>
        <p:spPr>
          <a:xfrm>
            <a:off x="5857200" y="1890000"/>
            <a:ext cx="5546520" cy="4373640"/>
          </a:xfrm>
          <a:prstGeom prst="rect">
            <a:avLst/>
          </a:prstGeom>
          <a:ln>
            <a:noFill/>
          </a:ln>
        </p:spPr>
      </p:pic>
      <p:pic>
        <p:nvPicPr>
          <p:cNvPr id="135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203760" y="198360"/>
            <a:ext cx="997380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GRBL language and Universal Gcode Sender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37" name="Imagen 6" descr=""/>
          <p:cNvPicPr/>
          <p:nvPr/>
        </p:nvPicPr>
        <p:blipFill>
          <a:blip r:embed="rId1"/>
          <a:srcRect l="3215" t="172" r="0" b="0"/>
          <a:stretch/>
        </p:blipFill>
        <p:spPr>
          <a:xfrm>
            <a:off x="2363040" y="2454840"/>
            <a:ext cx="7322760" cy="4248360"/>
          </a:xfrm>
          <a:prstGeom prst="rect">
            <a:avLst/>
          </a:prstGeom>
          <a:ln>
            <a:noFill/>
          </a:ln>
        </p:spPr>
      </p:pic>
      <p:pic>
        <p:nvPicPr>
          <p:cNvPr id="138" name="Picture 22" descr=""/>
          <p:cNvPicPr/>
          <p:nvPr/>
        </p:nvPicPr>
        <p:blipFill>
          <a:blip r:embed="rId2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Drivers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Three different types: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A4988: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41" name="Imagen 2" descr=""/>
          <p:cNvPicPr/>
          <p:nvPr/>
        </p:nvPicPr>
        <p:blipFill>
          <a:blip r:embed="rId1"/>
          <a:srcRect l="34453" t="22359" r="15600" b="19137"/>
          <a:stretch/>
        </p:blipFill>
        <p:spPr>
          <a:xfrm>
            <a:off x="3941640" y="3076920"/>
            <a:ext cx="4003200" cy="3516480"/>
          </a:xfrm>
          <a:prstGeom prst="rect">
            <a:avLst/>
          </a:prstGeom>
          <a:ln>
            <a:noFill/>
          </a:ln>
        </p:spPr>
      </p:pic>
      <p:pic>
        <p:nvPicPr>
          <p:cNvPr id="142" name="Picture 22" descr=""/>
          <p:cNvPicPr/>
          <p:nvPr/>
        </p:nvPicPr>
        <p:blipFill>
          <a:blip r:embed="rId2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Drivers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Three different types: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A4988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DRV8825: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45" name="Imagen 6" descr=""/>
          <p:cNvPicPr/>
          <p:nvPr/>
        </p:nvPicPr>
        <p:blipFill>
          <a:blip r:embed="rId1"/>
          <a:srcRect l="35906" t="29014" r="27886" b="22343"/>
          <a:stretch/>
        </p:blipFill>
        <p:spPr>
          <a:xfrm>
            <a:off x="4320720" y="3138480"/>
            <a:ext cx="3311280" cy="3336120"/>
          </a:xfrm>
          <a:prstGeom prst="rect">
            <a:avLst/>
          </a:prstGeom>
          <a:ln>
            <a:noFill/>
          </a:ln>
        </p:spPr>
      </p:pic>
      <p:pic>
        <p:nvPicPr>
          <p:cNvPr id="146" name="Imagen 7" descr=""/>
          <p:cNvPicPr/>
          <p:nvPr/>
        </p:nvPicPr>
        <p:blipFill>
          <a:blip r:embed="rId2"/>
          <a:srcRect l="25025" t="33770" r="35894" b="24677"/>
          <a:stretch/>
        </p:blipFill>
        <p:spPr>
          <a:xfrm>
            <a:off x="7837560" y="3381840"/>
            <a:ext cx="3574080" cy="2849760"/>
          </a:xfrm>
          <a:prstGeom prst="rect">
            <a:avLst/>
          </a:prstGeom>
          <a:ln>
            <a:noFill/>
          </a:ln>
        </p:spPr>
      </p:pic>
      <p:pic>
        <p:nvPicPr>
          <p:cNvPr id="147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8000" spc="-1" strike="noStrike">
                <a:solidFill>
                  <a:srgbClr val="5fcbe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Drivers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Three different types:</a:t>
            </a:r>
            <a:endParaRPr b="0" lang="es-E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A4988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DRV8825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lvl="1" marL="743040" indent="-28548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es-ES" sz="3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TMC2208:</a:t>
            </a:r>
            <a:endParaRPr b="0" lang="es-E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50" name="Imagen 4" descr=""/>
          <p:cNvPicPr/>
          <p:nvPr/>
        </p:nvPicPr>
        <p:blipFill>
          <a:blip r:embed="rId1"/>
          <a:srcRect l="22795" t="4324" r="36537" b="49194"/>
          <a:stretch/>
        </p:blipFill>
        <p:spPr>
          <a:xfrm>
            <a:off x="4325040" y="3112560"/>
            <a:ext cx="3719160" cy="3187800"/>
          </a:xfrm>
          <a:prstGeom prst="rect">
            <a:avLst/>
          </a:prstGeom>
          <a:ln>
            <a:noFill/>
          </a:ln>
        </p:spPr>
      </p:pic>
      <p:pic>
        <p:nvPicPr>
          <p:cNvPr id="151" name="Imagen 5" descr=""/>
          <p:cNvPicPr/>
          <p:nvPr/>
        </p:nvPicPr>
        <p:blipFill>
          <a:blip r:embed="rId2"/>
          <a:srcRect l="20634" t="8110" r="34373" b="44690"/>
          <a:stretch/>
        </p:blipFill>
        <p:spPr>
          <a:xfrm>
            <a:off x="8044200" y="3112560"/>
            <a:ext cx="4114440" cy="3237120"/>
          </a:xfrm>
          <a:prstGeom prst="rect">
            <a:avLst/>
          </a:prstGeom>
          <a:ln>
            <a:noFill/>
          </a:ln>
        </p:spPr>
      </p:pic>
      <p:pic>
        <p:nvPicPr>
          <p:cNvPr id="152" name="Picture 22" descr=""/>
          <p:cNvPicPr/>
          <p:nvPr/>
        </p:nvPicPr>
        <p:blipFill>
          <a:blip r:embed="rId3"/>
          <a:stretch/>
        </p:blipFill>
        <p:spPr>
          <a:xfrm>
            <a:off x="10087560" y="360"/>
            <a:ext cx="2104560" cy="11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754</TotalTime>
  <Application>LibreOffice/5.1.6.2$Linux_X86_64 LibreOffice_project/10m0$Build-2</Application>
  <Words>174</Words>
  <Paragraphs>73</Paragraphs>
  <Company>Wi-Black Corp X64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2019-05-12T13:06:11Z</dcterms:created>
  <dc:creator>LUCIA</dc:creator>
  <dc:description/>
  <dc:language>en-US</dc:language>
  <cp:lastModifiedBy/>
  <dcterms:modified xsi:type="dcterms:W3CDTF">2019-06-06T10:07:51Z</dcterms:modified>
  <cp:revision>23</cp:revision>
  <dc:subject/>
  <dc:title>Automatic Polishing Machine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Wi-Black Corp X64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1</vt:i4>
  </property>
  <property fmtid="{D5CDD505-2E9C-101B-9397-08002B2CF9AE}" pid="8" name="Notes">
    <vt:i4>0</vt:i4>
  </property>
  <property fmtid="{D5CDD505-2E9C-101B-9397-08002B2CF9AE}" pid="9" name="PresentationFormat">
    <vt:lpwstr>Panorámica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21</vt:i4>
  </property>
</Properties>
</file>